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33"/>
    <p:restoredTop sz="96327"/>
  </p:normalViewPr>
  <p:slideViewPr>
    <p:cSldViewPr snapToGrid="0" snapToObjects="1">
      <p:cViewPr>
        <p:scale>
          <a:sx n="120" d="100"/>
          <a:sy n="120" d="100"/>
        </p:scale>
        <p:origin x="24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7964-793D-9548-8489-0F0240761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6EAD5-A269-044B-8BA1-8854287F8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89E6C-35EB-A64B-8AD4-215829330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D689E-3D4E-4B42-B7CF-38777DE8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A90DA-AD6F-C244-B3BB-A17DC4FC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5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F8C1-086E-5142-A6A6-1849F2A5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A3628-7864-1941-AFFF-791FA6778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8F32F-9A50-B248-869E-0B860A3B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73E95-9C3D-B347-BE59-10C9FAE0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374C0-077F-D542-B246-6B7DC1EA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6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2EEAB-256C-E24F-A04F-7B8952155F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59F3B-3B11-9B4D-B940-1C5BADB6A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9B7EF-A168-3F42-AF73-90E93C38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3EFAD-7BCB-0641-BE6C-5997B1F15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496C8-6CB0-B940-AA64-20CFB18B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1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7E59-AD2E-AF40-A807-5B0743F5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9A59-29FD-AA41-B28C-954D90FD0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D7955-8E22-4647-B55B-BCC83E93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E3CAB-3756-BE4F-84DC-A70E558D6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9C79-BAFD-5849-8A79-4E30AE0F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4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2BD2-0DA4-C247-8D27-D9836646F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EFCBC-879F-8448-AA92-1894D4BEA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BD4B8-1364-0D41-A990-85EBEFEF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D1059-2B66-A748-88CE-CB7B3F15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6229F-4BF8-674E-A1C2-3E51067D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4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BBF2-2382-474B-90D5-E9890BA2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19CD4-A3A4-5D41-877E-4CBCC0C67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93F4C-069F-EA44-9743-DBB461CFC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E5351-76B1-524B-B4FC-36B5E159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B8DE3-7C90-AB45-ABF8-805374C7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DA759-2A5A-9740-8BDC-AA6B611F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9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3F1C-499C-D046-83E7-6288512D7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1284A-3C5D-8041-AC83-1A5A005B7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C70F4-E90E-4843-99F3-45E25CA99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AD057-D384-C942-AE61-D2C3804E2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48510-3D08-CC4A-AF9A-8A3E75CC7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938E6C-583E-D446-91E4-86762727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82AFB6-8117-4340-8ADA-C079683A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EE2A4-7DF2-AC45-8ADC-28647035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560A-48A0-C24F-9AD8-A076A31E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4A448-0351-4E4C-9EAD-A13686F9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25B08-7587-F54A-B694-B16F86A2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83412-1F5C-8349-A5CA-DBC78D72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9854F-C38C-054E-AAF1-6EF34C1CA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8E5BD-7F65-094E-A517-1D887CD7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41770-83F8-AB4E-90D2-62D70819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70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A1AA-8159-8843-BC4F-C074B76EC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BF0FA-BBB8-BC48-A34C-19748032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08496-75A2-0A4D-BD11-559FD9E36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2B3FB-FB87-FE4B-840F-B0AEF779D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7EB71-6A96-9A44-B96D-0EB62BFA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F9952-1B3D-1E46-BEC8-C3F001BF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0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7B6F-E84F-1249-929A-29D9D124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B49EE6-C423-CD42-8CC7-CCBA57A2E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10680-CAC5-7047-8BCC-F9CA47DDC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94877-AA27-EF4F-B82C-1BEB47C4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1FD20-956A-134D-BEB8-79965A82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71F31-DF99-934D-8BAC-EAEE5573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0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B5DB7B-1773-BF48-8803-5735C6FFC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3AB7A-12F2-6746-A6C1-58DAAC6DC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50855-FEE0-9149-833B-0DAE13D98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6102C-522F-A74F-B281-D7D5B420C9FA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0ACE2-0320-6948-A504-C21B5E723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7928-5B68-5545-98AE-E75C39C1F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5BD90-611A-C546-B0A8-955410CC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7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E9B1361-D602-3F43-841E-3764449A9E65}"/>
              </a:ext>
            </a:extLst>
          </p:cNvPr>
          <p:cNvSpPr txBox="1"/>
          <p:nvPr/>
        </p:nvSpPr>
        <p:spPr>
          <a:xfrm>
            <a:off x="851770" y="5974915"/>
            <a:ext cx="564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3/30.</a:t>
            </a:r>
          </a:p>
          <a:p>
            <a:r>
              <a:rPr lang="en-US" dirty="0"/>
              <a:t>Plots at vertical height V=0cm, at center.</a:t>
            </a:r>
          </a:p>
          <a:p>
            <a:r>
              <a:rPr lang="en-US" dirty="0"/>
              <a:t>B0 off. No time corrections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3C32B035-06D3-9643-9389-A21A0004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28" y="0"/>
            <a:ext cx="3889248" cy="2916936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04017124-85B5-8A4F-9786-2079D046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20" y="0"/>
            <a:ext cx="3889248" cy="2916936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6239486A-6EAC-8549-A1EA-BD1150F6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24" y="0"/>
            <a:ext cx="3889248" cy="2916936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65F53EDD-4D0F-EC46-8261-3C4FC4B6E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6936"/>
            <a:ext cx="3889248" cy="2916936"/>
          </a:xfrm>
          <a:prstGeom prst="rect">
            <a:avLst/>
          </a:prstGeom>
        </p:spPr>
      </p:pic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0F34920D-88E2-CF4A-ACE5-7BC1FB921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120" y="2916936"/>
            <a:ext cx="3889248" cy="2916936"/>
          </a:xfrm>
          <a:prstGeom prst="rect">
            <a:avLst/>
          </a:prstGeom>
        </p:spPr>
      </p:pic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6D807729-83E0-5E4B-948B-81D0CBC27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6624" y="2916936"/>
            <a:ext cx="3889248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CBD0DC-692C-1445-8EFD-3209F89D3E6B}"/>
              </a:ext>
            </a:extLst>
          </p:cNvPr>
          <p:cNvSpPr txBox="1"/>
          <p:nvPr/>
        </p:nvSpPr>
        <p:spPr>
          <a:xfrm>
            <a:off x="1172409" y="218640"/>
            <a:ext cx="9704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time corrected data (60s interval) with non-time corrected data.</a:t>
            </a:r>
          </a:p>
          <a:p>
            <a:r>
              <a:rPr lang="en-US" dirty="0"/>
              <a:t>Plots show |B| vs. x and |B| vs. y. (I take differences of components first, then compute magnitude.)</a:t>
            </a:r>
          </a:p>
          <a:p>
            <a:r>
              <a:rPr lang="en-US" dirty="0"/>
              <a:t>Offsets shrink in both cases and points are clearly shifted. Remaining offset of ~0.05mG along x, ~0.005mG along y. 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F7BCBA5-6DC1-674F-9189-038FC140B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2" y="1387106"/>
            <a:ext cx="5842000" cy="43815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F6CE368-817B-9F40-8E6F-2118FD1C2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72" y="140303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2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6986461-4AD1-D64C-A525-0B26D74CEC76}"/>
              </a:ext>
            </a:extLst>
          </p:cNvPr>
          <p:cNvSpPr txBox="1"/>
          <p:nvPr/>
        </p:nvSpPr>
        <p:spPr>
          <a:xfrm>
            <a:off x="926757" y="185351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different interval sizes. 60s and 300s have best results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CDA25C1-1832-B54E-A05F-FEF29D5C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186249"/>
            <a:ext cx="5842000" cy="43815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69A6D0A-94DA-FB49-BC7F-14B9F16C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624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8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5E00453-15B4-AE4A-90BA-79A6FD7544EF}"/>
              </a:ext>
            </a:extLst>
          </p:cNvPr>
          <p:cNvSpPr txBox="1"/>
          <p:nvPr/>
        </p:nvSpPr>
        <p:spPr>
          <a:xfrm>
            <a:off x="630195" y="0"/>
            <a:ext cx="81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corrected Bx at different heights. </a:t>
            </a:r>
          </a:p>
          <a:p>
            <a:r>
              <a:rPr lang="en-US" dirty="0"/>
              <a:t>On Bx vs. x plot, the blue curves are still swapped relative to the red and green ones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D5E82CA5-331E-D14C-9AE1-B20CEFD55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07" y="1238250"/>
            <a:ext cx="5842000" cy="438150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0AE911EE-29E6-DF4F-A914-82DCE716B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07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88FAFB4-00E0-0248-86FE-AD107ED3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934A34A-1461-C24B-8052-81CD1ADD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027E3-ACE1-EE4C-82A6-1C07C10086FB}"/>
              </a:ext>
            </a:extLst>
          </p:cNvPr>
          <p:cNvSpPr txBox="1"/>
          <p:nvPr/>
        </p:nvSpPr>
        <p:spPr>
          <a:xfrm>
            <a:off x="630195" y="0"/>
            <a:ext cx="81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corrected |B| at different heights. </a:t>
            </a:r>
          </a:p>
          <a:p>
            <a:r>
              <a:rPr lang="en-US" dirty="0"/>
              <a:t>On |B| vs. x plot, the blue curves are still swapped relative to the red and green ones</a:t>
            </a:r>
          </a:p>
        </p:txBody>
      </p:sp>
    </p:spTree>
    <p:extLst>
      <p:ext uri="{BB962C8B-B14F-4D97-AF65-F5344CB8AC3E}">
        <p14:creationId xmlns:p14="http://schemas.microsoft.com/office/powerpoint/2010/main" val="289941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4EC7A47-9274-9C40-8B61-658C2238F951}"/>
              </a:ext>
            </a:extLst>
          </p:cNvPr>
          <p:cNvSpPr txBox="1"/>
          <p:nvPr/>
        </p:nvSpPr>
        <p:spPr>
          <a:xfrm>
            <a:off x="851770" y="5974915"/>
            <a:ext cx="564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3/30.</a:t>
            </a:r>
          </a:p>
          <a:p>
            <a:r>
              <a:rPr lang="en-US" dirty="0"/>
              <a:t>Plots at vertical height V=0cm, at center.</a:t>
            </a:r>
          </a:p>
          <a:p>
            <a:r>
              <a:rPr lang="en-US" dirty="0"/>
              <a:t>B0 on. No time corrections 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10CB83A5-E9F2-6B40-A104-C4589287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9248" cy="2916936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D72A2666-CAB9-9A42-A558-245592D3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48" y="179"/>
            <a:ext cx="3889248" cy="2916936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6D7B8FB1-AF8A-0348-A474-A39308381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496" y="0"/>
            <a:ext cx="3889248" cy="2916936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44317E27-A794-1A4F-8EFB-921A47D67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6936"/>
            <a:ext cx="3889248" cy="2916936"/>
          </a:xfrm>
          <a:prstGeom prst="rect">
            <a:avLst/>
          </a:prstGeom>
        </p:spPr>
      </p:pic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3D23FCA0-BAA0-1940-AFAA-6E8D93A27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48" y="2916936"/>
            <a:ext cx="3889248" cy="2916936"/>
          </a:xfrm>
          <a:prstGeom prst="rect">
            <a:avLst/>
          </a:prstGeom>
        </p:spPr>
      </p:pic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E85D88A8-4601-5144-80EC-56F49EADC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496" y="2916936"/>
            <a:ext cx="3889248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0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BED44F8-2C1E-D143-8B12-7942E0DF477D}"/>
              </a:ext>
            </a:extLst>
          </p:cNvPr>
          <p:cNvSpPr txBox="1"/>
          <p:nvPr/>
        </p:nvSpPr>
        <p:spPr>
          <a:xfrm>
            <a:off x="851770" y="5974915"/>
            <a:ext cx="564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3/30.</a:t>
            </a:r>
          </a:p>
          <a:p>
            <a:r>
              <a:rPr lang="en-US" dirty="0"/>
              <a:t>Plots at vertical height V=0cm, at center.</a:t>
            </a:r>
          </a:p>
          <a:p>
            <a:r>
              <a:rPr lang="en-US" dirty="0"/>
              <a:t>Difference plots. No time corrections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89AE2294-14D6-6D48-B9A7-6B4CE193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96"/>
            <a:ext cx="3889248" cy="2916936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9CD8E3D-4E22-FF47-9319-5D8BE73B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389" y="0"/>
            <a:ext cx="3889248" cy="2916936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51D9A99B-BA14-1E42-AAAF-64E0AEAA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637" y="-6096"/>
            <a:ext cx="3889248" cy="2916936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C063647E-6030-1045-A20E-8958C202D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23032"/>
            <a:ext cx="3889248" cy="2916936"/>
          </a:xfrm>
          <a:prstGeom prst="rect">
            <a:avLst/>
          </a:prstGeom>
        </p:spPr>
      </p:pic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368D4409-B76D-394B-99E2-230C72BCE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48" y="2910840"/>
            <a:ext cx="3889248" cy="2916936"/>
          </a:xfrm>
          <a:prstGeom prst="rect">
            <a:avLst/>
          </a:prstGeom>
        </p:spPr>
      </p:pic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81285987-765B-FE4C-B0D4-CAF1C64A7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496" y="2923570"/>
            <a:ext cx="3889248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1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137A358-645E-0543-8367-7BF11BF3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9248" cy="291693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B1F3193-D9B4-D14A-AEE9-C6C71B081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48" y="0"/>
            <a:ext cx="3889248" cy="291693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5E9A5CC-A22A-574C-9DF6-B0B908FB7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496" y="0"/>
            <a:ext cx="3889248" cy="2916936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F132C47-EECE-524F-84AA-89523E146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6936"/>
            <a:ext cx="3889248" cy="291693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63E12FA-2384-7D4B-BA86-936704081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152" y="2916936"/>
            <a:ext cx="3889248" cy="2916936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CC69F53E-0863-CB44-A78E-AB176CC8B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2916936"/>
            <a:ext cx="3889248" cy="29169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1D78B3-8330-B840-820F-0938C056086C}"/>
              </a:ext>
            </a:extLst>
          </p:cNvPr>
          <p:cNvSpPr txBox="1"/>
          <p:nvPr/>
        </p:nvSpPr>
        <p:spPr>
          <a:xfrm>
            <a:off x="851770" y="5657671"/>
            <a:ext cx="1187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3/30.</a:t>
            </a:r>
          </a:p>
          <a:p>
            <a:r>
              <a:rPr lang="en-US" dirty="0"/>
              <a:t>Plots at three vertical heights: </a:t>
            </a:r>
            <a:r>
              <a:rPr lang="en-US" dirty="0">
                <a:solidFill>
                  <a:srgbClr val="FF0000"/>
                </a:solidFill>
              </a:rPr>
              <a:t>V=+3.9cm, </a:t>
            </a:r>
            <a:r>
              <a:rPr lang="en-US" dirty="0">
                <a:solidFill>
                  <a:srgbClr val="0070C0"/>
                </a:solidFill>
              </a:rPr>
              <a:t>V=0cm, </a:t>
            </a:r>
            <a:r>
              <a:rPr lang="en-US" dirty="0">
                <a:solidFill>
                  <a:srgbClr val="00B050"/>
                </a:solidFill>
              </a:rPr>
              <a:t>V=-3.9cm.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Data taken at a pi rotation is labeled in a darker color so the points can be distinguished. 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B0 off. No time corrections.</a:t>
            </a:r>
          </a:p>
        </p:txBody>
      </p:sp>
    </p:spTree>
    <p:extLst>
      <p:ext uri="{BB962C8B-B14F-4D97-AF65-F5344CB8AC3E}">
        <p14:creationId xmlns:p14="http://schemas.microsoft.com/office/powerpoint/2010/main" val="285272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2AEBA7F-36D9-5E4A-8F4F-BAA714DB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9248" cy="291693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5B25E81-0985-B443-9402-D8A70BE2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48" y="0"/>
            <a:ext cx="3889248" cy="291693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8D64196-B135-2C4F-9010-24462BE1D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496" y="0"/>
            <a:ext cx="3889248" cy="2916936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AFC4709-72A4-3540-8E37-250B66985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6936"/>
            <a:ext cx="3889248" cy="291693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0039CC22-0521-234A-A111-BCF6BE634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48" y="2916936"/>
            <a:ext cx="3889248" cy="2916936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A4B02BC7-5804-0249-A7D3-D7983EB5E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496" y="2916936"/>
            <a:ext cx="3889248" cy="29169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7C7E0F-F142-2A42-A87F-848E3397E36F}"/>
              </a:ext>
            </a:extLst>
          </p:cNvPr>
          <p:cNvSpPr txBox="1"/>
          <p:nvPr/>
        </p:nvSpPr>
        <p:spPr>
          <a:xfrm>
            <a:off x="851770" y="5657671"/>
            <a:ext cx="1187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3/30.</a:t>
            </a:r>
          </a:p>
          <a:p>
            <a:r>
              <a:rPr lang="en-US" dirty="0"/>
              <a:t>Plots at three vertical heights: </a:t>
            </a:r>
            <a:r>
              <a:rPr lang="en-US" dirty="0">
                <a:solidFill>
                  <a:srgbClr val="FF0000"/>
                </a:solidFill>
              </a:rPr>
              <a:t>V=+3.9cm, </a:t>
            </a:r>
            <a:r>
              <a:rPr lang="en-US" dirty="0">
                <a:solidFill>
                  <a:srgbClr val="0070C0"/>
                </a:solidFill>
              </a:rPr>
              <a:t>V=0cm, </a:t>
            </a:r>
            <a:r>
              <a:rPr lang="en-US" dirty="0">
                <a:solidFill>
                  <a:srgbClr val="00B050"/>
                </a:solidFill>
              </a:rPr>
              <a:t>V=-3.9cm.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Data taken at a pi rotation is labeled in a darker color so the points can be distinguished. 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B0 on. No time corrections </a:t>
            </a:r>
          </a:p>
        </p:txBody>
      </p:sp>
    </p:spTree>
    <p:extLst>
      <p:ext uri="{BB962C8B-B14F-4D97-AF65-F5344CB8AC3E}">
        <p14:creationId xmlns:p14="http://schemas.microsoft.com/office/powerpoint/2010/main" val="327566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4B14F28-A05E-1B42-86CA-29584DDC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9248" cy="291693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4A47648-D70E-9A4E-95D9-F2413F5F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48" y="0"/>
            <a:ext cx="3889248" cy="291693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8A61D50-C35E-3845-8A82-56A6FE648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496" y="0"/>
            <a:ext cx="3889248" cy="2916936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5EE224F-0700-CC40-9EF4-DBCAD2298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6936"/>
            <a:ext cx="3889248" cy="291693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09E87C9E-FACB-ED42-BC61-B45BBD289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48" y="2916936"/>
            <a:ext cx="3889248" cy="2916936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F9BF9BCA-567B-4F46-B5B3-B929A67BE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496" y="2916936"/>
            <a:ext cx="3889248" cy="29169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A4DBD9-800B-2843-A684-06235EE4CC16}"/>
              </a:ext>
            </a:extLst>
          </p:cNvPr>
          <p:cNvSpPr txBox="1"/>
          <p:nvPr/>
        </p:nvSpPr>
        <p:spPr>
          <a:xfrm>
            <a:off x="851770" y="5657671"/>
            <a:ext cx="1187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3/30.</a:t>
            </a:r>
          </a:p>
          <a:p>
            <a:r>
              <a:rPr lang="en-US" dirty="0"/>
              <a:t>Plots at three vertical heights: </a:t>
            </a:r>
            <a:r>
              <a:rPr lang="en-US" dirty="0">
                <a:solidFill>
                  <a:srgbClr val="FF0000"/>
                </a:solidFill>
              </a:rPr>
              <a:t>V=+3.9cm, </a:t>
            </a:r>
            <a:r>
              <a:rPr lang="en-US" dirty="0">
                <a:solidFill>
                  <a:srgbClr val="0070C0"/>
                </a:solidFill>
              </a:rPr>
              <a:t>V=0cm, </a:t>
            </a:r>
            <a:r>
              <a:rPr lang="en-US" dirty="0">
                <a:solidFill>
                  <a:srgbClr val="00B050"/>
                </a:solidFill>
              </a:rPr>
              <a:t>V=-3.9cm.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Data taken at a pi rotation is labeled in a darker color so the points can be distinguished. 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Difference plots. No time corrections. </a:t>
            </a:r>
          </a:p>
        </p:txBody>
      </p:sp>
    </p:spTree>
    <p:extLst>
      <p:ext uri="{BB962C8B-B14F-4D97-AF65-F5344CB8AC3E}">
        <p14:creationId xmlns:p14="http://schemas.microsoft.com/office/powerpoint/2010/main" val="361247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67D6EE-E239-A340-A6A6-D368FA5C029F}"/>
              </a:ext>
            </a:extLst>
          </p:cNvPr>
          <p:cNvSpPr txBox="1"/>
          <p:nvPr/>
        </p:nvSpPr>
        <p:spPr>
          <a:xfrm>
            <a:off x="156944" y="97131"/>
            <a:ext cx="1187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single-axis probe output to correct for time-varying background in Bx.</a:t>
            </a:r>
          </a:p>
          <a:p>
            <a:endParaRPr lang="en-US" dirty="0"/>
          </a:p>
          <a:p>
            <a:r>
              <a:rPr lang="en-US" dirty="0"/>
              <a:t>On and off backgrounds.  I averaged over intervals of 30s, 60s, 300s and compared to see if the interval size affected the results.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12B5A01-FCF7-D34E-BE80-E9A61795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460"/>
            <a:ext cx="3889248" cy="2916936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2B8CCB4-937C-CD48-AA9F-6FFC78BB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48" y="1297460"/>
            <a:ext cx="3889248" cy="291693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B38EC93-AE4D-ED43-B8F5-792C7B583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496" y="1297460"/>
            <a:ext cx="3889248" cy="2916936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A8E9BD0E-9623-4C4B-A8F4-7D8F0C976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14396"/>
            <a:ext cx="3889248" cy="2916936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5A3A1E9B-0D5E-A547-9051-A69F78717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48" y="4214396"/>
            <a:ext cx="3889248" cy="2916936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D3B6C10F-3569-764A-849E-871B7D4D7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496" y="4214396"/>
            <a:ext cx="3889248" cy="29169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2D5F23-B29A-F647-B932-40225B8D015A}"/>
              </a:ext>
            </a:extLst>
          </p:cNvPr>
          <p:cNvSpPr txBox="1"/>
          <p:nvPr/>
        </p:nvSpPr>
        <p:spPr>
          <a:xfrm>
            <a:off x="3002693" y="3249827"/>
            <a:ext cx="5192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30s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55917C-6A99-E14C-908B-7C4EA93E52A9}"/>
              </a:ext>
            </a:extLst>
          </p:cNvPr>
          <p:cNvSpPr txBox="1"/>
          <p:nvPr/>
        </p:nvSpPr>
        <p:spPr>
          <a:xfrm>
            <a:off x="3118022" y="4624967"/>
            <a:ext cx="5192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30s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63A77A-4348-1E4B-AE2A-9727696226D3}"/>
              </a:ext>
            </a:extLst>
          </p:cNvPr>
          <p:cNvSpPr txBox="1"/>
          <p:nvPr/>
        </p:nvSpPr>
        <p:spPr>
          <a:xfrm>
            <a:off x="6994619" y="3249827"/>
            <a:ext cx="5192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60s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978103-B2D1-104E-9769-C8039D3FAE5B}"/>
              </a:ext>
            </a:extLst>
          </p:cNvPr>
          <p:cNvSpPr txBox="1"/>
          <p:nvPr/>
        </p:nvSpPr>
        <p:spPr>
          <a:xfrm>
            <a:off x="6994619" y="4624967"/>
            <a:ext cx="5192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60s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7564DD-E90C-E244-84AB-6F3AAA9E0E3D}"/>
              </a:ext>
            </a:extLst>
          </p:cNvPr>
          <p:cNvSpPr txBox="1"/>
          <p:nvPr/>
        </p:nvSpPr>
        <p:spPr>
          <a:xfrm>
            <a:off x="10883866" y="4624967"/>
            <a:ext cx="6449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300s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20142-961D-5742-8532-67FCFB38CE73}"/>
              </a:ext>
            </a:extLst>
          </p:cNvPr>
          <p:cNvSpPr txBox="1"/>
          <p:nvPr/>
        </p:nvSpPr>
        <p:spPr>
          <a:xfrm>
            <a:off x="10883866" y="3249827"/>
            <a:ext cx="6449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300s</a:t>
            </a:r>
          </a:p>
        </p:txBody>
      </p:sp>
    </p:spTree>
    <p:extLst>
      <p:ext uri="{BB962C8B-B14F-4D97-AF65-F5344CB8AC3E}">
        <p14:creationId xmlns:p14="http://schemas.microsoft.com/office/powerpoint/2010/main" val="381453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B1AC27-9364-8249-A281-47C95C3F31DE}"/>
              </a:ext>
            </a:extLst>
          </p:cNvPr>
          <p:cNvSpPr txBox="1"/>
          <p:nvPr/>
        </p:nvSpPr>
        <p:spPr>
          <a:xfrm>
            <a:off x="156944" y="97131"/>
            <a:ext cx="1187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single-axis probe output to correct for time-varying background in Bx.</a:t>
            </a:r>
          </a:p>
          <a:p>
            <a:endParaRPr lang="en-US" dirty="0"/>
          </a:p>
          <a:p>
            <a:r>
              <a:rPr lang="en-US" dirty="0"/>
              <a:t>Took the difference relative to the first interval value—just care about relative differences between points, not overall vertical shift of all points.  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DF6D29F-6076-4C40-9FBD-FAE3742E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45" y="1872048"/>
            <a:ext cx="4815703" cy="361177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BBDDB86-F550-8446-AF26-F0840D64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65" y="1872047"/>
            <a:ext cx="4815703" cy="361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9DACA1B-566C-984D-A805-8F125354B68D}"/>
              </a:ext>
            </a:extLst>
          </p:cNvPr>
          <p:cNvSpPr txBox="1"/>
          <p:nvPr/>
        </p:nvSpPr>
        <p:spPr>
          <a:xfrm>
            <a:off x="1172410" y="218640"/>
            <a:ext cx="7844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time corrected data (60s interval) with non-time corrected data.</a:t>
            </a:r>
          </a:p>
          <a:p>
            <a:r>
              <a:rPr lang="en-US" dirty="0"/>
              <a:t>Plots show Bx vs. x and Bx vs. y.</a:t>
            </a:r>
          </a:p>
          <a:p>
            <a:r>
              <a:rPr lang="en-US" dirty="0"/>
              <a:t>Offsets shrink in both cases and points are clearly shifted. 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30B10BFF-E0CD-7C41-8F1F-D6921B81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141970"/>
            <a:ext cx="5842000" cy="43815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C083FB82-B373-C443-8084-34EABC42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50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7363</TotalTime>
  <Words>462</Words>
  <Application>Microsoft Macintosh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Klipfel, Alexandra P. (Alex)</dc:creator>
  <cp:lastModifiedBy>Klipfel, Alexandra P. (Alex)</cp:lastModifiedBy>
  <cp:revision>14</cp:revision>
  <dcterms:created xsi:type="dcterms:W3CDTF">2022-04-02T21:36:04Z</dcterms:created>
  <dcterms:modified xsi:type="dcterms:W3CDTF">2022-04-08T00:19:27Z</dcterms:modified>
</cp:coreProperties>
</file>